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28800425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4" d="100"/>
          <a:sy n="14" d="100"/>
        </p:scale>
        <p:origin x="207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7070108"/>
            <a:ext cx="24480361" cy="1504022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22690338"/>
            <a:ext cx="21600319" cy="10430151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E4B4-A949-8643-AA26-5699B844F5ED}" type="datetimeFigureOut">
              <a:rPr lang="es-AR" smtClean="0"/>
              <a:t>12/8/2026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CEC2-1A88-344A-AE4F-A5BCEADD2A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8280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E4B4-A949-8643-AA26-5699B844F5ED}" type="datetimeFigureOut">
              <a:rPr lang="es-AR" smtClean="0"/>
              <a:t>12/8/2026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CEC2-1A88-344A-AE4F-A5BCEADD2A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1389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2300034"/>
            <a:ext cx="6210092" cy="36610544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2300034"/>
            <a:ext cx="18270270" cy="36610544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E4B4-A949-8643-AA26-5699B844F5ED}" type="datetimeFigureOut">
              <a:rPr lang="es-AR" smtClean="0"/>
              <a:t>12/8/2026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CEC2-1A88-344A-AE4F-A5BCEADD2A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30558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E4B4-A949-8643-AA26-5699B844F5ED}" type="datetimeFigureOut">
              <a:rPr lang="es-AR" smtClean="0"/>
              <a:t>12/8/2026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CEC2-1A88-344A-AE4F-A5BCEADD2A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75665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10770172"/>
            <a:ext cx="24840367" cy="17970262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8910440"/>
            <a:ext cx="24840367" cy="9450136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E4B4-A949-8643-AA26-5699B844F5ED}" type="datetimeFigureOut">
              <a:rPr lang="es-AR" smtClean="0"/>
              <a:t>12/8/2026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CEC2-1A88-344A-AE4F-A5BCEADD2A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5121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11500170"/>
            <a:ext cx="12240181" cy="2741040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11500170"/>
            <a:ext cx="12240181" cy="2741040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E4B4-A949-8643-AA26-5699B844F5ED}" type="datetimeFigureOut">
              <a:rPr lang="es-AR" smtClean="0"/>
              <a:t>12/8/2026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CEC2-1A88-344A-AE4F-A5BCEADD2A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39063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00044"/>
            <a:ext cx="24840367" cy="835012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10590160"/>
            <a:ext cx="12183928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5780233"/>
            <a:ext cx="12183928" cy="2321034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10590160"/>
            <a:ext cx="12243932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5780233"/>
            <a:ext cx="12243932" cy="2321034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E4B4-A949-8643-AA26-5699B844F5ED}" type="datetimeFigureOut">
              <a:rPr lang="es-AR" smtClean="0"/>
              <a:t>12/8/2026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CEC2-1A88-344A-AE4F-A5BCEADD2A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48943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E4B4-A949-8643-AA26-5699B844F5ED}" type="datetimeFigureOut">
              <a:rPr lang="es-AR" smtClean="0"/>
              <a:t>12/8/2026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CEC2-1A88-344A-AE4F-A5BCEADD2A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13290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E4B4-A949-8643-AA26-5699B844F5ED}" type="datetimeFigureOut">
              <a:rPr lang="es-AR" smtClean="0"/>
              <a:t>12/8/2026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CEC2-1A88-344A-AE4F-A5BCEADD2A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01081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6220102"/>
            <a:ext cx="14580215" cy="30700453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E4B4-A949-8643-AA26-5699B844F5ED}" type="datetimeFigureOut">
              <a:rPr lang="es-AR" smtClean="0"/>
              <a:t>12/8/2026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CEC2-1A88-344A-AE4F-A5BCEADD2A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9875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6220102"/>
            <a:ext cx="14580215" cy="30700453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FE4B4-A949-8643-AA26-5699B844F5ED}" type="datetimeFigureOut">
              <a:rPr lang="es-AR" smtClean="0"/>
              <a:t>12/8/2026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CEC2-1A88-344A-AE4F-A5BCEADD2A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7025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2300044"/>
            <a:ext cx="24840367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11500170"/>
            <a:ext cx="24840367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FE4B4-A949-8643-AA26-5699B844F5ED}" type="datetimeFigureOut">
              <a:rPr lang="es-AR" smtClean="0"/>
              <a:t>12/8/2026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40040601"/>
            <a:ext cx="972014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CCEC2-1A88-344A-AE4F-A5BCEADD2A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25625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2C01E41-BB2F-4C6D-9E5C-220E91DA4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28800424" cy="4320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4572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Lenovo</cp:lastModifiedBy>
  <cp:revision>2</cp:revision>
  <dcterms:created xsi:type="dcterms:W3CDTF">2026-08-04T18:13:33Z</dcterms:created>
  <dcterms:modified xsi:type="dcterms:W3CDTF">2026-08-12T16:55:55Z</dcterms:modified>
</cp:coreProperties>
</file>